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1"/>
    <p:restoredTop sz="94625"/>
  </p:normalViewPr>
  <p:slideViewPr>
    <p:cSldViewPr snapToGrid="0" snapToObjects="1">
      <p:cViewPr varScale="1">
        <p:scale>
          <a:sx n="100" d="100"/>
          <a:sy n="100" d="100"/>
        </p:scale>
        <p:origin x="656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1E4C3-B489-5A40-A2B8-8408EB8D7A5B}" type="datetimeFigureOut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BE2A-59E9-5E43-8F8B-1E82C40E3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04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1E4C3-B489-5A40-A2B8-8408EB8D7A5B}" type="datetimeFigureOut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BE2A-59E9-5E43-8F8B-1E82C40E3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07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1E4C3-B489-5A40-A2B8-8408EB8D7A5B}" type="datetimeFigureOut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BE2A-59E9-5E43-8F8B-1E82C40E3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869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1E4C3-B489-5A40-A2B8-8408EB8D7A5B}" type="datetimeFigureOut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BE2A-59E9-5E43-8F8B-1E82C40E3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25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1E4C3-B489-5A40-A2B8-8408EB8D7A5B}" type="datetimeFigureOut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BE2A-59E9-5E43-8F8B-1E82C40E3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551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1E4C3-B489-5A40-A2B8-8408EB8D7A5B}" type="datetimeFigureOut">
              <a:rPr lang="en-US" smtClean="0"/>
              <a:t>2/15/21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BE2A-59E9-5E43-8F8B-1E82C40E3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49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1E4C3-B489-5A40-A2B8-8408EB8D7A5B}" type="datetimeFigureOut">
              <a:rPr lang="en-US" smtClean="0"/>
              <a:t>2/15/21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BE2A-59E9-5E43-8F8B-1E82C40E3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01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1E4C3-B489-5A40-A2B8-8408EB8D7A5B}" type="datetimeFigureOut">
              <a:rPr lang="en-US" smtClean="0"/>
              <a:t>2/15/21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BE2A-59E9-5E43-8F8B-1E82C40E3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401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1E4C3-B489-5A40-A2B8-8408EB8D7A5B}" type="datetimeFigureOut">
              <a:rPr lang="en-US" smtClean="0"/>
              <a:t>2/15/21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BE2A-59E9-5E43-8F8B-1E82C40E3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6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1E4C3-B489-5A40-A2B8-8408EB8D7A5B}" type="datetimeFigureOut">
              <a:rPr lang="en-US" smtClean="0"/>
              <a:t>2/15/21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BE2A-59E9-5E43-8F8B-1E82C40E3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91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1E4C3-B489-5A40-A2B8-8408EB8D7A5B}" type="datetimeFigureOut">
              <a:rPr lang="en-US" smtClean="0"/>
              <a:t>2/15/21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BE2A-59E9-5E43-8F8B-1E82C40E3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96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1E4C3-B489-5A40-A2B8-8408EB8D7A5B}" type="datetimeFigureOut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BBE2A-59E9-5E43-8F8B-1E82C40E3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056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F59B0F-89EA-BA4E-ACD4-F234A239E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987" y="6411"/>
            <a:ext cx="6860488" cy="685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63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10C8A4-4FB0-454B-BFFB-2B2B49158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47" y="0"/>
            <a:ext cx="6866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34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A759CB-19FB-954B-9A8F-79F00476B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47" y="0"/>
            <a:ext cx="6866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23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CDE88B-9B74-AE4E-B47C-474C351DA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47" y="0"/>
            <a:ext cx="6866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791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95665A-D17F-0A4B-8B00-297ACF1A2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47" y="0"/>
            <a:ext cx="6866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4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9BA58F-0C18-844F-875B-ECC4052B6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47" y="0"/>
            <a:ext cx="6866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7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BA021B-CE81-4242-B6BD-D03F6A237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47" y="0"/>
            <a:ext cx="6866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78A01A-194F-4642-ACFC-BAC57EB1B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47" y="0"/>
            <a:ext cx="6866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78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A2DA47-8248-9A41-8958-55FFA1E8E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47" y="0"/>
            <a:ext cx="6866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14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44329F-777F-AD41-AEF9-1A4E32006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47" y="0"/>
            <a:ext cx="6866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25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DE7B32-1762-FC48-BFD4-57782D1C1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47" y="0"/>
            <a:ext cx="6866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35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E048A5-068B-7D41-91BA-083ACBBB3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47" y="0"/>
            <a:ext cx="6866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81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78A0A2-310B-4549-A1FC-AFFFF109A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47" y="0"/>
            <a:ext cx="6866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30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B45E98-5B58-2B42-BD33-73E727FEA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47" y="0"/>
            <a:ext cx="6866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97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05FBF0-C9D6-1B4B-9409-FE614EB7A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47" y="0"/>
            <a:ext cx="6866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47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146170-B45B-4B43-A1A8-1591E3C1E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47" y="0"/>
            <a:ext cx="6866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70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2AA41B-34A7-BB47-AFEC-B07EEE8D6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47" y="0"/>
            <a:ext cx="6866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57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16E1CA22297445B99DF4590DFF6E11" ma:contentTypeVersion="12" ma:contentTypeDescription="Create a new document." ma:contentTypeScope="" ma:versionID="a4a7f8e3fa5a7b8af90108f538d9c4de">
  <xsd:schema xmlns:xsd="http://www.w3.org/2001/XMLSchema" xmlns:xs="http://www.w3.org/2001/XMLSchema" xmlns:p="http://schemas.microsoft.com/office/2006/metadata/properties" xmlns:ns2="6c2a5d45-ecec-4eb8-9b14-12a132e17a24" xmlns:ns3="152bb8f6-9943-4e0b-b149-e0c8655e40cd" targetNamespace="http://schemas.microsoft.com/office/2006/metadata/properties" ma:root="true" ma:fieldsID="78700f9778ecfb7af4f50feb2310486c" ns2:_="" ns3:_="">
    <xsd:import namespace="6c2a5d45-ecec-4eb8-9b14-12a132e17a24"/>
    <xsd:import namespace="152bb8f6-9943-4e0b-b149-e0c8655e40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2a5d45-ecec-4eb8-9b14-12a132e17a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2bb8f6-9943-4e0b-b149-e0c8655e40c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2A0C39D-C707-4CE5-A825-0F3CDF6B0051}"/>
</file>

<file path=customXml/itemProps2.xml><?xml version="1.0" encoding="utf-8"?>
<ds:datastoreItem xmlns:ds="http://schemas.openxmlformats.org/officeDocument/2006/customXml" ds:itemID="{1B8E0AA4-7563-4F07-8821-AC0E75B3DA0B}"/>
</file>

<file path=customXml/itemProps3.xml><?xml version="1.0" encoding="utf-8"?>
<ds:datastoreItem xmlns:ds="http://schemas.openxmlformats.org/officeDocument/2006/customXml" ds:itemID="{60300111-2DE8-4AFE-936A-3F4275CC848D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</TotalTime>
  <Words>0</Words>
  <Application>Microsoft Macintosh PowerPoint</Application>
  <PresentationFormat>On-screen Show (4:3)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Morin, Luke Davis</dc:creator>
  <cp:lastModifiedBy>Morin, Luke Davis</cp:lastModifiedBy>
  <cp:revision>2</cp:revision>
  <dcterms:created xsi:type="dcterms:W3CDTF">2021-02-15T14:32:34Z</dcterms:created>
  <dcterms:modified xsi:type="dcterms:W3CDTF">2021-02-15T14:45:47Z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0x010100C516E1CA22297445B99DF4590DFF6E11</vt:lpwstr>
  </property>
</Properties>
</file>