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6"/>
    <p:restoredTop sz="95603"/>
  </p:normalViewPr>
  <p:slideViewPr>
    <p:cSldViewPr snapToGrid="0" snapToObjects="1">
      <p:cViewPr varScale="1">
        <p:scale>
          <a:sx n="56" d="100"/>
          <a:sy n="56" d="100"/>
        </p:scale>
        <p:origin x="200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7B26F-9262-714E-8FFE-46437106F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162F4-649E-5949-9FA9-6654F20B9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F1B40-2D92-284D-A398-3511559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68999-111D-B442-ABC1-8F86F304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8C03A-2B8C-134F-82DE-F792301A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A6A6-14A0-A249-BF3D-B00024781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5ED83-34EC-8A4F-B652-19B4E988D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13AAC-79E5-F647-A744-363DDA14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1BCDC-57EA-E247-B7AC-976F486B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A8D51-2AB0-2C49-B833-1A3F1AC1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3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6A2935-210F-5940-A66B-E0F5E8DA2B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96D3E4-8D52-AE49-B9B8-13EEF0ADC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7393F-43AC-4B46-B4FF-5893F6FC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3DA19-F5B0-1D4B-B168-5C77DD6E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67598-D2E9-324D-BA7A-73074856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5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0738-EA5B-9545-B4AB-049AC91C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CBDDB-8B7D-EE47-88D1-B219912A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F56CD-83E7-D646-A40A-99F1B3A8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D68C-6A8F-3342-879C-0B03B230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3668-3AA8-1B42-A943-D123DAA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3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3EDD-C2D0-4242-B9C7-0C5E4F9D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6A3AA-9204-5246-B3D2-1EED3BB4C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AA6A1-FB88-CD48-8CE1-E311292A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64B0F-842F-2A41-9A31-D101C671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1B547-602C-C345-9E79-D442A1F4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4BB94-9B91-424B-A108-D9F303567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1D1F9-D1B4-894F-98AA-457F8FC93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29824-B04E-4540-87D6-D198267B0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9E295-DB4D-604C-9DB5-39A500D8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0E401-5E66-7747-9BF5-55F76296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32B8A-13DD-0C42-9CB1-4F3F046F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6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97C3-E243-5748-A990-15AC7093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4D7A9-DEB6-4F46-BD11-C60B86C6D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9E703-229F-844A-839E-EEB9D85CB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C4587-7D1E-304B-B0D1-F63B5EC04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F3DD4A-0C89-8945-A8F9-F2DC94C13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5B2B9F-D752-1948-A43C-D9046BA4E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1F3423-2986-4C43-890A-0126FF36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03002-B41B-0448-8DE1-354D3C28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2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2218-74D7-6D48-BB91-C4666BB3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BC1CFF-FFE8-DD48-8A01-D043EF56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FA49E-2221-CC47-A395-84EAA8C3D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AAAC6-BCF2-DC49-B97F-081F1CEA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5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8B0B2-D370-4449-8F85-E062AD8F0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30DE5-B72D-7649-9625-4154BF68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6480A-1CEB-7249-9CC9-A77FACA8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9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B5799-0CA8-094C-8CD1-1B8807CD7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C7B17-AD9C-9945-BA72-95FFAC021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446B2-C871-004E-9852-DB8605073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ABA11-DBB5-A346-BC3F-13D20308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6EC36-442B-D745-A533-BE665D49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4880A-E737-7C4F-B34F-E7EC54BB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9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E090-4989-D641-BDD8-52BADD7A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449BF6-F728-B448-9461-AE59E4E0D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24B88-6319-B54A-BB28-8052FD495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AD02E-B0BC-8941-A6A6-5683C9DE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EC18-B40E-0943-B88F-70156CBE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A75BE-9374-584C-AA3A-08265AFD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7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EE718A-E046-3549-81B3-D5F9D72A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77858-EC4D-E548-B884-5E37EA439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E885D-2357-AC4C-9FDE-4133AFC0E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DA7C3-40CA-9F4F-A257-AE7439ADB13C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77CF1-B8E9-214D-84EF-9E66867E0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825C9-A256-A341-9FB2-39B6EA2F9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466AC-E210-4547-8FB7-EF128F00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3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52802-E054-5347-9732-561276C51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1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C0E-9491-B046-9E27-3504F2F18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1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DA2B2-17B2-E24F-96B0-6F1B4E39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965B7-552E-7F49-8715-CD3C23AB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6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31A34-D7FB-3F49-8E2E-F98E25F6C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1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9C171-9D9F-9A42-9861-28E4BF9C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8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0D882-4D50-6647-967D-5AFB21457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39E50-1E76-744D-A5D7-8D377BCCD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3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0CC7-991A-5D47-A44E-B89CCBDEA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99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95A0B-E304-9F42-84E6-0F836A903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82E75-4589-EC4A-84EF-ADECA7BE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1645A-2AC3-3F43-904B-D2643399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07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FF19-2AB4-3C4F-B3EE-598A6C4E3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36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A47AA-34F6-E746-8610-5BB30DD5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2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293D6-4751-2745-8A37-0B10E7E5A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" y="0"/>
            <a:ext cx="1218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83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6E1CA22297445B99DF4590DFF6E11" ma:contentTypeVersion="12" ma:contentTypeDescription="Create a new document." ma:contentTypeScope="" ma:versionID="a4a7f8e3fa5a7b8af90108f538d9c4de">
  <xsd:schema xmlns:xsd="http://www.w3.org/2001/XMLSchema" xmlns:xs="http://www.w3.org/2001/XMLSchema" xmlns:p="http://schemas.microsoft.com/office/2006/metadata/properties" xmlns:ns2="6c2a5d45-ecec-4eb8-9b14-12a132e17a24" xmlns:ns3="152bb8f6-9943-4e0b-b149-e0c8655e40cd" targetNamespace="http://schemas.microsoft.com/office/2006/metadata/properties" ma:root="true" ma:fieldsID="78700f9778ecfb7af4f50feb2310486c" ns2:_="" ns3:_="">
    <xsd:import namespace="6c2a5d45-ecec-4eb8-9b14-12a132e17a24"/>
    <xsd:import namespace="152bb8f6-9943-4e0b-b149-e0c8655e4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a5d45-ecec-4eb8-9b14-12a132e17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b8f6-9943-4e0b-b149-e0c8655e4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3779FB-5BD3-4077-B0DF-AC863618D0AA}"/>
</file>

<file path=customXml/itemProps2.xml><?xml version="1.0" encoding="utf-8"?>
<ds:datastoreItem xmlns:ds="http://schemas.openxmlformats.org/officeDocument/2006/customXml" ds:itemID="{79F7859B-FD13-446E-9E8A-0B741B27DE63}"/>
</file>

<file path=customXml/itemProps3.xml><?xml version="1.0" encoding="utf-8"?>
<ds:datastoreItem xmlns:ds="http://schemas.openxmlformats.org/officeDocument/2006/customXml" ds:itemID="{C9031879-516E-4248-A083-B0D30F9FBD4D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Morin, Luke Davis</dc:creator>
  <cp:lastModifiedBy>Morin, Luke Davis</cp:lastModifiedBy>
  <cp:revision>1</cp:revision>
  <dcterms:created xsi:type="dcterms:W3CDTF">2021-02-15T14:48:06Z</dcterms:created>
  <dcterms:modified xsi:type="dcterms:W3CDTF">2021-02-15T14:58:14Z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0x010100C516E1CA22297445B99DF4590DFF6E11</vt:lpwstr>
  </property>
</Properties>
</file>