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5603"/>
  </p:normalViewPr>
  <p:slideViewPr>
    <p:cSldViewPr snapToGrid="0" snapToObjects="1">
      <p:cViewPr varScale="1">
        <p:scale>
          <a:sx n="106" d="100"/>
          <a:sy n="106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1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4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8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0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7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7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4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8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CA450-AE36-024D-A92D-6ECE43240A9E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FEE4-CEC3-5B4C-B073-748882FC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0FB8B-24D1-1943-8B79-8A17292A8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6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4D9E2-6248-5947-8156-0A3CB7DE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10986-4FCD-054E-998E-77C7C0F70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F5EA5-8E39-934C-BE9C-632BB122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8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EB971-4FC6-0146-B46B-1A60FE1C5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4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1AB50-BEDE-F74D-882C-3A22CE09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7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DB4-9072-F24A-AB8C-9C25EAFD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5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F3EF3-0176-134B-AAFC-06B108799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B7F2D-D9A7-2444-86D6-F8F9BC748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9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78F42-4F04-C943-A2F3-A36195BFF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08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E18EC-710C-624E-A9E9-925A85B9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8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ECBDE-E0F9-EE41-A882-D3F2F987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B442C-A510-5444-B14C-BC9A74AD8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C2C6A-23B7-6041-86F6-2F006289F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9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05E6FA-B13B-E54C-8B73-ECE31FB7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8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BCB43-3E32-EC4A-8907-278A1192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8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8B564-B91C-264B-AD87-7F2606BC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53" y="0"/>
            <a:ext cx="68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91516A-39FB-4690-B162-95E28B5D6A55}"/>
</file>

<file path=customXml/itemProps2.xml><?xml version="1.0" encoding="utf-8"?>
<ds:datastoreItem xmlns:ds="http://schemas.openxmlformats.org/officeDocument/2006/customXml" ds:itemID="{FC067B9F-6D15-418F-BEFE-290EE448ECC5}"/>
</file>

<file path=customXml/itemProps3.xml><?xml version="1.0" encoding="utf-8"?>
<ds:datastoreItem xmlns:ds="http://schemas.openxmlformats.org/officeDocument/2006/customXml" ds:itemID="{8926F84A-5978-496B-84B6-E56B1C0EB6B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1</cp:revision>
  <dcterms:created xsi:type="dcterms:W3CDTF">2021-02-15T14:59:46Z</dcterms:created>
  <dcterms:modified xsi:type="dcterms:W3CDTF">2021-02-15T15:06:22Z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