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6"/>
    <p:restoredTop sz="95603"/>
  </p:normalViewPr>
  <p:slideViewPr>
    <p:cSldViewPr snapToGrid="0" snapToObjects="1">
      <p:cViewPr varScale="1">
        <p:scale>
          <a:sx n="87" d="100"/>
          <a:sy n="87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E755-13D9-EA47-B642-44BC938F5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6C6CE1-D045-AF48-B1F6-2E0968290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11212-4C7B-424A-8E98-D06D00A3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85AD-9BCB-2A4A-8950-671F6E864EB4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AD874-EDD0-7044-883B-58207393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157C0-8459-2E4A-BB33-CEC155D4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395B-7332-2549-8C2C-5FC4641A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2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351FC-D443-6143-B72E-D1964A86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2FE4CA-235A-C249-BFBD-1559A51D6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79CCA-73DC-804B-882B-8E89FCC2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85AD-9BCB-2A4A-8950-671F6E864EB4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FE9E6-225A-7941-AC3D-280AEAAD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96721-2FE9-E74D-A71A-C09D5F62C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395B-7332-2549-8C2C-5FC4641A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3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3E5073-4398-3144-A1DB-A0743BD79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C589B-C2AA-8449-A7D8-126CA088D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B222D-8467-044D-80A4-07F9EAEC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85AD-9BCB-2A4A-8950-671F6E864EB4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2221D-7C00-4645-97F9-7485F4A7E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3E911-1F77-1B47-A63A-5F2A95DBD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395B-7332-2549-8C2C-5FC4641A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2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CCC14-9CE2-A942-9B66-F41B0785E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D6559-0B34-1842-BCCE-D45E9B83C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A32B7-BBCB-1F4D-95AA-573DD31E8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85AD-9BCB-2A4A-8950-671F6E864EB4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67190-FA1E-554C-B6A9-4C894B7B3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68B4D-5B92-FD44-BA67-25262574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395B-7332-2549-8C2C-5FC4641A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8A66F-8381-7844-8DFC-7754C649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A95A3-A773-7C4F-8D75-BAEDBA74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800A9-883C-6E48-8E4C-8CD2F09EC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85AD-9BCB-2A4A-8950-671F6E864EB4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8503E-425D-AD4B-A6FF-2E7B930D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91863-C229-8840-BE97-5FB7475D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395B-7332-2549-8C2C-5FC4641A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4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886B8-06F2-9F4F-A75C-990743D52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4933D-9920-2344-93F0-5D607FF0C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A0D0A-FA9D-E54F-8EEF-D5C1D4FF7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9F768-2599-914E-B3A4-EC6E62C0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85AD-9BCB-2A4A-8950-671F6E864EB4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6BEF1-21BE-AA4D-A879-740B12A7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7D777-DE0E-394B-B55E-55924DCF4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395B-7332-2549-8C2C-5FC4641A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1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A4F3A-1D41-4C4B-82DA-A6523EEA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35180-DBF2-4341-90FC-C2774317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B758-CB4B-3C45-B3AA-BD0CCE17F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D8FD41-F202-594C-A207-122EA4EF6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EEA5F-95AD-4B47-B33D-554D4B580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BBBC50-1DEF-F14F-8708-B28A0898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85AD-9BCB-2A4A-8950-671F6E864EB4}" type="datetimeFigureOut">
              <a:rPr lang="en-US" smtClean="0"/>
              <a:t>2/15/21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ED0F9D-634C-334E-A08F-BE3A2A5F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7D9C1D-4D69-A544-8849-34701B7E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395B-7332-2549-8C2C-5FC4641A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4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9C9E6-4156-B14A-B1B8-7B586FD4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D7F61-4C9B-534F-855A-EFFCDFD1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85AD-9BCB-2A4A-8950-671F6E864EB4}" type="datetimeFigureOut">
              <a:rPr lang="en-US" smtClean="0"/>
              <a:t>2/15/21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7D0E68-DB8D-8B4A-93C0-8AFB577CD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32042-73B9-7546-BD75-A0FE5A9A2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395B-7332-2549-8C2C-5FC4641A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4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6D8711-4844-2F4B-A334-B078C295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85AD-9BCB-2A4A-8950-671F6E864EB4}" type="datetimeFigureOut">
              <a:rPr lang="en-US" smtClean="0"/>
              <a:t>2/15/21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30EC2-F958-A341-B974-C45A0C5B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492F4-5AA5-804D-AC5B-308F3461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395B-7332-2549-8C2C-5FC4641A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3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3D3E-F68D-8A4E-B6BC-8E0D769E3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409C8-B17C-874E-A77A-9670B357F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6EE0-194F-7646-BB00-A8923ED02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2FD8B-AF93-0C4E-9BC6-F08D511E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85AD-9BCB-2A4A-8950-671F6E864EB4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BF059-0013-C14A-AB81-5DEA0B03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66E33-40B2-1240-B464-8947EDB58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395B-7332-2549-8C2C-5FC4641A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8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4B232-FB34-6546-8FB2-053BB890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C1284-EA7C-2447-AED5-B7E1B2392E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D6876-66F9-024C-8A25-3BD06EA3F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347C7-031C-EA4D-81F7-6D8A7D16E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85AD-9BCB-2A4A-8950-671F6E864EB4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F9822-8386-7A4C-B954-E1A2DDEE2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DBAA5-8A1A-A347-ABB6-8EF3C99C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D395B-7332-2549-8C2C-5FC4641A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7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B31575-1888-0440-86E0-68F097D8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7C80C-E730-1942-B633-A4FA16FDF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BD355-A0C1-3B4C-B73C-5A6513841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B85AD-9BCB-2A4A-8950-671F6E864EB4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70B73-E950-BB42-910B-B7698AB3B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0910C-62B8-B54B-928F-B18F08468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D395B-7332-2549-8C2C-5FC4641A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87740B-3C9C-7C4F-8D79-DB0E77D8A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09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53778-468A-4448-B48D-C77F640C8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2903C-0D90-6943-B1D7-7696911B5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9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B7559-D4C2-9E4E-B96E-39FD8AE0E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9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5EE6CC-694F-0244-A5C3-DDF1B9F54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3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9EC5B7-279C-474F-9DBF-F53409801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95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BC28C-7E2F-3642-8E30-43C248E1A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60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0B188-B809-CC46-93D2-E46D6DD32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80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DD6EF-7347-3641-961C-C042E746A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72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4A46D-D8AD-D941-A975-C8542425F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9B023-B5CC-2745-9D8D-0BA62E911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00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43C50-9DAB-A94C-9017-528597FD7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4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A05A7-217D-CF49-8E2E-39DC428BE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70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ED7BF-9752-7E4D-8F56-22AA396D7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9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1A3E9-8E9F-3A4D-846F-9E7D98C4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8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6E1CA22297445B99DF4590DFF6E11" ma:contentTypeVersion="12" ma:contentTypeDescription="Create a new document." ma:contentTypeScope="" ma:versionID="a4a7f8e3fa5a7b8af90108f538d9c4de">
  <xsd:schema xmlns:xsd="http://www.w3.org/2001/XMLSchema" xmlns:xs="http://www.w3.org/2001/XMLSchema" xmlns:p="http://schemas.microsoft.com/office/2006/metadata/properties" xmlns:ns2="6c2a5d45-ecec-4eb8-9b14-12a132e17a24" xmlns:ns3="152bb8f6-9943-4e0b-b149-e0c8655e40cd" targetNamespace="http://schemas.microsoft.com/office/2006/metadata/properties" ma:root="true" ma:fieldsID="78700f9778ecfb7af4f50feb2310486c" ns2:_="" ns3:_="">
    <xsd:import namespace="6c2a5d45-ecec-4eb8-9b14-12a132e17a24"/>
    <xsd:import namespace="152bb8f6-9943-4e0b-b149-e0c8655e4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a5d45-ecec-4eb8-9b14-12a132e17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bb8f6-9943-4e0b-b149-e0c8655e4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0101C9-8D51-45EA-B1B7-811652099FBD}"/>
</file>

<file path=customXml/itemProps2.xml><?xml version="1.0" encoding="utf-8"?>
<ds:datastoreItem xmlns:ds="http://schemas.openxmlformats.org/officeDocument/2006/customXml" ds:itemID="{52C8BE5D-27F3-465F-8DC2-1EFF33C5F03F}"/>
</file>

<file path=customXml/itemProps3.xml><?xml version="1.0" encoding="utf-8"?>
<ds:datastoreItem xmlns:ds="http://schemas.openxmlformats.org/officeDocument/2006/customXml" ds:itemID="{344380D9-C6BD-4315-A8E4-534E9A1E939E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Morin, Luke Davis</dc:creator>
  <cp:lastModifiedBy>Morin, Luke Davis</cp:lastModifiedBy>
  <cp:revision>1</cp:revision>
  <dcterms:created xsi:type="dcterms:W3CDTF">2021-02-15T15:07:26Z</dcterms:created>
  <dcterms:modified xsi:type="dcterms:W3CDTF">2021-02-15T15:12:56Z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0x010100C516E1CA22297445B99DF4590DFF6E11</vt:lpwstr>
  </property>
</Properties>
</file>