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5603"/>
  </p:normalViewPr>
  <p:slideViewPr>
    <p:cSldViewPr snapToGrid="0" snapToObjects="1">
      <p:cViewPr varScale="1">
        <p:scale>
          <a:sx n="106" d="100"/>
          <a:sy n="106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0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1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8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9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8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4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5FD08-44E2-0E4A-8F40-F811A36E8E7F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1D549-56E5-AA43-86D8-A71C24B71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5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E7B965-0A88-2B48-9534-5D7AA368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2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154F8-07FC-274F-AF79-63F36DCA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D0940-4853-9540-972D-2C6986D88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95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B043A-6E47-2B4B-9C2F-3F500F1A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5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AB04C-3121-DF4C-BDC2-723A0639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8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3598D-0008-994E-A9DC-EA38AC9C1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5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F415D-E92B-2F40-A065-2B61114B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04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05284-68A4-3148-8C77-35D2C8E9C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D5828-6EA4-FB4A-AA08-05D9DE5E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2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DB795-1F03-3749-9E2D-88D4A834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632F2-212E-2647-9249-D7A0BE08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E0D84-9ECC-BA48-B75E-32AC31CE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72161-7DA2-B34D-AAFE-9D536176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31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A1A37-ED7F-AB44-9EA0-86A5184BF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3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A0824-C74B-0C46-A956-7EEE418A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4AE00-222E-4E4A-A527-8D69A899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D9F41-8A4E-3A4D-8226-7028EC474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32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356C10-A395-4F2C-B970-C5455535359E}"/>
</file>

<file path=customXml/itemProps2.xml><?xml version="1.0" encoding="utf-8"?>
<ds:datastoreItem xmlns:ds="http://schemas.openxmlformats.org/officeDocument/2006/customXml" ds:itemID="{54F878AB-849C-47F2-9F84-3DBD6842D5BA}"/>
</file>

<file path=customXml/itemProps3.xml><?xml version="1.0" encoding="utf-8"?>
<ds:datastoreItem xmlns:ds="http://schemas.openxmlformats.org/officeDocument/2006/customXml" ds:itemID="{C591A99E-97A7-4333-BFE4-83EA04F3550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1</cp:revision>
  <dcterms:created xsi:type="dcterms:W3CDTF">2021-02-15T15:57:23Z</dcterms:created>
  <dcterms:modified xsi:type="dcterms:W3CDTF">2021-02-15T16:02:17Z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